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8410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Welcome!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 with heels against rear fault line,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X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BA0B66-B7B3-496F-BB97-B25FD70E8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79426"/>
            <a:ext cx="7025777" cy="44532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92950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Welcome!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Welcome is a 19 round, 95 point, Comstock Medium Course. There are eight USPSA targets, one Colt Popper, one pepper popper, and one mini-popper.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inside the shooting area with heels touching the rear fault line.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inside the shooting area with heels touching the rear fault line. Loaded carbine is held with both hands, buttstock on belt, safety on, pointed downrange.</a:t>
            </a:r>
          </a:p>
          <a:p>
            <a:endParaRPr lang="en-US" dirty="0"/>
          </a:p>
          <a:p>
            <a:r>
              <a:rPr lang="en-US" dirty="0"/>
              <a:t>Upon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209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2019-10-02T15:35:45Z</dcterms:modified>
  <cp:category>Shooting</cp:category>
</cp:coreProperties>
</file>